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2" r:id="rId3"/>
    <p:sldId id="268" r:id="rId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294" y="-1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30EB2-5797-4A8E-90DE-95D9BA201EC0}" type="datetimeFigureOut">
              <a:rPr lang="en-GB" smtClean="0"/>
              <a:t>31/10/2012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58D8-61BA-496D-9231-AA33963857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084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30EB2-5797-4A8E-90DE-95D9BA201EC0}" type="datetimeFigureOut">
              <a:rPr lang="en-GB" smtClean="0"/>
              <a:t>31/10/2012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58D8-61BA-496D-9231-AA33963857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440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30EB2-5797-4A8E-90DE-95D9BA201EC0}" type="datetimeFigureOut">
              <a:rPr lang="en-GB" smtClean="0"/>
              <a:t>31/10/2012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58D8-61BA-496D-9231-AA33963857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593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30EB2-5797-4A8E-90DE-95D9BA201EC0}" type="datetimeFigureOut">
              <a:rPr lang="en-GB" smtClean="0"/>
              <a:t>31/10/2012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58D8-61BA-496D-9231-AA33963857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269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30EB2-5797-4A8E-90DE-95D9BA201EC0}" type="datetimeFigureOut">
              <a:rPr lang="en-GB" smtClean="0"/>
              <a:t>31/10/2012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58D8-61BA-496D-9231-AA33963857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582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30EB2-5797-4A8E-90DE-95D9BA201EC0}" type="datetimeFigureOut">
              <a:rPr lang="en-GB" smtClean="0"/>
              <a:t>31/10/2012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58D8-61BA-496D-9231-AA33963857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5596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30EB2-5797-4A8E-90DE-95D9BA201EC0}" type="datetimeFigureOut">
              <a:rPr lang="en-GB" smtClean="0"/>
              <a:t>31/10/2012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58D8-61BA-496D-9231-AA33963857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9782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30EB2-5797-4A8E-90DE-95D9BA201EC0}" type="datetimeFigureOut">
              <a:rPr lang="en-GB" smtClean="0"/>
              <a:t>31/10/2012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58D8-61BA-496D-9231-AA33963857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921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30EB2-5797-4A8E-90DE-95D9BA201EC0}" type="datetimeFigureOut">
              <a:rPr lang="en-GB" smtClean="0"/>
              <a:t>31/10/2012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58D8-61BA-496D-9231-AA33963857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856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30EB2-5797-4A8E-90DE-95D9BA201EC0}" type="datetimeFigureOut">
              <a:rPr lang="en-GB" smtClean="0"/>
              <a:t>31/10/2012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58D8-61BA-496D-9231-AA33963857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8888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30EB2-5797-4A8E-90DE-95D9BA201EC0}" type="datetimeFigureOut">
              <a:rPr lang="en-GB" smtClean="0"/>
              <a:t>31/10/2012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58D8-61BA-496D-9231-AA33963857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8224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30EB2-5797-4A8E-90DE-95D9BA201EC0}" type="datetimeFigureOut">
              <a:rPr lang="en-GB" smtClean="0"/>
              <a:t>31/10/2012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758D8-61BA-496D-9231-AA33963857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873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jp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Logo Design Ideas</a:t>
            </a:r>
            <a:endParaRPr lang="en-GB" dirty="0"/>
          </a:p>
        </p:txBody>
      </p:sp>
      <p:pic>
        <p:nvPicPr>
          <p:cNvPr id="1026" name="Picture 2" descr="C:\Users\Mizz_Chilli\Documents\Crystal Karat\Logos\CQ Logo 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1" t="46173" r="26365" b="22142"/>
          <a:stretch/>
        </p:blipFill>
        <p:spPr bwMode="auto">
          <a:xfrm>
            <a:off x="395536" y="1355220"/>
            <a:ext cx="4210051" cy="174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640" y="1076421"/>
            <a:ext cx="2048728" cy="20487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11" b="5938"/>
          <a:stretch/>
        </p:blipFill>
        <p:spPr>
          <a:xfrm>
            <a:off x="800150" y="4221088"/>
            <a:ext cx="8316416" cy="2456873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711803"/>
            <a:ext cx="3004455" cy="1690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56992"/>
            <a:ext cx="2113270" cy="1584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 descr="C:\Users\Mizz_Chilli\Documents\Crystal Karat\Logos\CQ Logo 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87" t="56738" r="51993" b="40105"/>
          <a:stretch/>
        </p:blipFill>
        <p:spPr bwMode="auto">
          <a:xfrm>
            <a:off x="8174095" y="5013176"/>
            <a:ext cx="238125" cy="26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Mizz_Chilli\Documents\Crystal Karat\Logos\CQ Logo 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87" t="56738" r="51993" b="40105"/>
          <a:stretch/>
        </p:blipFill>
        <p:spPr bwMode="auto">
          <a:xfrm>
            <a:off x="3760636" y="5013176"/>
            <a:ext cx="238125" cy="26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33" t="59697" r="54361" b="7613"/>
          <a:stretch/>
        </p:blipFill>
        <p:spPr bwMode="auto">
          <a:xfrm>
            <a:off x="2555776" y="6401735"/>
            <a:ext cx="357734" cy="552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372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Slogan Ideas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Your Golden Investment</a:t>
            </a:r>
          </a:p>
          <a:p>
            <a:r>
              <a:rPr lang="en-GB" dirty="0" smtClean="0"/>
              <a:t>A tiny step to a Golden Investment </a:t>
            </a:r>
          </a:p>
          <a:p>
            <a:r>
              <a:rPr lang="en-GB" dirty="0" smtClean="0"/>
              <a:t>A golden steal </a:t>
            </a:r>
          </a:p>
          <a:p>
            <a:r>
              <a:rPr lang="en-GB" dirty="0" smtClean="0"/>
              <a:t>E-Shop for Gold Coins &amp; Jewellery</a:t>
            </a:r>
          </a:p>
          <a:p>
            <a:r>
              <a:rPr lang="en-GB" dirty="0" smtClean="0"/>
              <a:t>Gold Coins &amp; Jewellery</a:t>
            </a:r>
          </a:p>
          <a:p>
            <a:r>
              <a:rPr lang="en-GB" dirty="0" smtClean="0"/>
              <a:t>Collectable Gold Coins in a Click </a:t>
            </a:r>
          </a:p>
          <a:p>
            <a:r>
              <a:rPr lang="en-GB" dirty="0" smtClean="0"/>
              <a:t>Gold Collections in a Click </a:t>
            </a:r>
          </a:p>
          <a:p>
            <a:r>
              <a:rPr lang="en-GB" dirty="0" smtClean="0"/>
              <a:t>No Slogan</a:t>
            </a:r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068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76" t="5834" r="5125" b="48666"/>
          <a:stretch/>
        </p:blipFill>
        <p:spPr bwMode="auto">
          <a:xfrm>
            <a:off x="4139952" y="4295575"/>
            <a:ext cx="3009900" cy="260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8" t="72327" r="84347" b="14889"/>
          <a:stretch/>
        </p:blipFill>
        <p:spPr>
          <a:xfrm>
            <a:off x="4986511" y="4838374"/>
            <a:ext cx="809625" cy="885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Favicon Ideas</a:t>
            </a:r>
            <a:endParaRPr lang="en-GB" dirty="0"/>
          </a:p>
        </p:txBody>
      </p:sp>
      <p:pic>
        <p:nvPicPr>
          <p:cNvPr id="1026" name="Picture 2" descr="C:\Users\Mizz_Chilli\Documents\Crystal Karat\Logos\cl-aqua-aura2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44824"/>
            <a:ext cx="2312690" cy="231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676" y="1782763"/>
            <a:ext cx="2490325" cy="186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76" t="5834" r="5125" b="48666"/>
          <a:stretch/>
        </p:blipFill>
        <p:spPr bwMode="auto">
          <a:xfrm>
            <a:off x="827584" y="4005063"/>
            <a:ext cx="3009900" cy="260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45" t="72790" r="34373" b="15525"/>
          <a:stretch/>
        </p:blipFill>
        <p:spPr>
          <a:xfrm>
            <a:off x="5644902" y="5305225"/>
            <a:ext cx="971551" cy="809825"/>
          </a:xfrm>
          <a:prstGeom prst="rect">
            <a:avLst/>
          </a:prstGeom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62" t="55859" r="37410" b="31840"/>
          <a:stretch/>
        </p:blipFill>
        <p:spPr bwMode="auto">
          <a:xfrm>
            <a:off x="3309938" y="2170186"/>
            <a:ext cx="1190054" cy="1084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78" t="22329" r="26587" b="50000"/>
          <a:stretch/>
        </p:blipFill>
        <p:spPr bwMode="auto">
          <a:xfrm>
            <a:off x="7596336" y="4674364"/>
            <a:ext cx="1224136" cy="1261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15" t="51121" b="24439"/>
          <a:stretch/>
        </p:blipFill>
        <p:spPr bwMode="auto">
          <a:xfrm>
            <a:off x="7231594" y="610232"/>
            <a:ext cx="1228837" cy="108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3" t="65876" r="57294" b="7613"/>
          <a:stretch/>
        </p:blipFill>
        <p:spPr bwMode="auto">
          <a:xfrm>
            <a:off x="4945248" y="1689645"/>
            <a:ext cx="699654" cy="1234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67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43</Words>
  <Application>Microsoft Office PowerPoint</Application>
  <PresentationFormat>On-screen Show (4:3)</PresentationFormat>
  <Paragraphs>11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Logo Design Ideas</vt:lpstr>
      <vt:lpstr>Slogan Ideas</vt:lpstr>
      <vt:lpstr>Favicon Ideas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Crystal Karat</dc:title>
  <dc:creator>Crystal Quadros</dc:creator>
  <cp:lastModifiedBy>Crystal Quadros</cp:lastModifiedBy>
  <cp:revision>24</cp:revision>
  <dcterms:created xsi:type="dcterms:W3CDTF">2012-10-31T00:33:45Z</dcterms:created>
  <dcterms:modified xsi:type="dcterms:W3CDTF">2012-10-31T17:26:27Z</dcterms:modified>
</cp:coreProperties>
</file>